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9FF92-808D-4181-8920-C27B7ED4A15C}" type="datetimeFigureOut">
              <a:rPr lang="it-IT" smtClean="0"/>
              <a:t>13/10/2014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627B-0702-473C-8944-6E6EEA5354C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9FF92-808D-4181-8920-C27B7ED4A15C}" type="datetimeFigureOut">
              <a:rPr lang="it-IT" smtClean="0"/>
              <a:t>13/10/2014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627B-0702-473C-8944-6E6EEA5354C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9FF92-808D-4181-8920-C27B7ED4A15C}" type="datetimeFigureOut">
              <a:rPr lang="it-IT" smtClean="0"/>
              <a:t>13/10/2014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627B-0702-473C-8944-6E6EEA5354C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9FF92-808D-4181-8920-C27B7ED4A15C}" type="datetimeFigureOut">
              <a:rPr lang="it-IT" smtClean="0"/>
              <a:t>13/10/2014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627B-0702-473C-8944-6E6EEA5354C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9FF92-808D-4181-8920-C27B7ED4A15C}" type="datetimeFigureOut">
              <a:rPr lang="it-IT" smtClean="0"/>
              <a:t>13/10/2014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627B-0702-473C-8944-6E6EEA5354C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9FF92-808D-4181-8920-C27B7ED4A15C}" type="datetimeFigureOut">
              <a:rPr lang="it-IT" smtClean="0"/>
              <a:t>13/10/2014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627B-0702-473C-8944-6E6EEA5354C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9FF92-808D-4181-8920-C27B7ED4A15C}" type="datetimeFigureOut">
              <a:rPr lang="it-IT" smtClean="0"/>
              <a:t>13/10/2014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627B-0702-473C-8944-6E6EEA5354C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9FF92-808D-4181-8920-C27B7ED4A15C}" type="datetimeFigureOut">
              <a:rPr lang="it-IT" smtClean="0"/>
              <a:t>13/10/2014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627B-0702-473C-8944-6E6EEA5354C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9FF92-808D-4181-8920-C27B7ED4A15C}" type="datetimeFigureOut">
              <a:rPr lang="it-IT" smtClean="0"/>
              <a:t>13/10/2014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627B-0702-473C-8944-6E6EEA5354C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9FF92-808D-4181-8920-C27B7ED4A15C}" type="datetimeFigureOut">
              <a:rPr lang="it-IT" smtClean="0"/>
              <a:t>13/10/2014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627B-0702-473C-8944-6E6EEA5354C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9FF92-808D-4181-8920-C27B7ED4A15C}" type="datetimeFigureOut">
              <a:rPr lang="it-IT" smtClean="0"/>
              <a:t>13/10/2014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627B-0702-473C-8944-6E6EEA5354C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9FF92-808D-4181-8920-C27B7ED4A15C}" type="datetimeFigureOut">
              <a:rPr lang="it-IT" smtClean="0"/>
              <a:t>13/10/2014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3627B-0702-473C-8944-6E6EEA5354C9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260649"/>
            <a:ext cx="7772400" cy="72008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Costituzione 1948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1340768"/>
            <a:ext cx="7776864" cy="4824536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endParaRPr lang="it-IT" dirty="0"/>
          </a:p>
        </p:txBody>
      </p:sp>
      <p:sp>
        <p:nvSpPr>
          <p:cNvPr id="4" name="Triangolo isoscele 3"/>
          <p:cNvSpPr/>
          <p:nvPr/>
        </p:nvSpPr>
        <p:spPr>
          <a:xfrm>
            <a:off x="1403648" y="1700808"/>
            <a:ext cx="2880320" cy="43204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5652120" y="2204864"/>
            <a:ext cx="144016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costituzione</a:t>
            </a:r>
            <a:endParaRPr lang="it-IT" dirty="0"/>
          </a:p>
        </p:txBody>
      </p:sp>
      <p:sp>
        <p:nvSpPr>
          <p:cNvPr id="13" name="Rettangolo 12"/>
          <p:cNvSpPr/>
          <p:nvPr/>
        </p:nvSpPr>
        <p:spPr>
          <a:xfrm>
            <a:off x="5724128" y="3645024"/>
            <a:ext cx="1584176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legge</a:t>
            </a:r>
            <a:endParaRPr lang="it-IT" dirty="0"/>
          </a:p>
        </p:txBody>
      </p:sp>
      <p:sp>
        <p:nvSpPr>
          <p:cNvPr id="14" name="Rettangolo 13"/>
          <p:cNvSpPr/>
          <p:nvPr/>
        </p:nvSpPr>
        <p:spPr>
          <a:xfrm>
            <a:off x="5796136" y="5157192"/>
            <a:ext cx="216024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regolamento</a:t>
            </a:r>
            <a:endParaRPr lang="it-IT" dirty="0"/>
          </a:p>
        </p:txBody>
      </p:sp>
      <p:sp>
        <p:nvSpPr>
          <p:cNvPr id="18" name="Meno 17"/>
          <p:cNvSpPr/>
          <p:nvPr/>
        </p:nvSpPr>
        <p:spPr>
          <a:xfrm>
            <a:off x="1403648" y="3429000"/>
            <a:ext cx="4536504" cy="144016"/>
          </a:xfrm>
          <a:prstGeom prst="mathMinus">
            <a:avLst>
              <a:gd name="adj1" fmla="val 43362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Meno 18"/>
          <p:cNvSpPr/>
          <p:nvPr/>
        </p:nvSpPr>
        <p:spPr>
          <a:xfrm>
            <a:off x="611560" y="4653136"/>
            <a:ext cx="7848872" cy="288032"/>
          </a:xfrm>
          <a:prstGeom prst="mathMinus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1" name="Connettore 1 20"/>
          <p:cNvCxnSpPr/>
          <p:nvPr/>
        </p:nvCxnSpPr>
        <p:spPr>
          <a:xfrm>
            <a:off x="2339752" y="2564904"/>
            <a:ext cx="2304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ttangolo arrotondato 21"/>
          <p:cNvSpPr/>
          <p:nvPr/>
        </p:nvSpPr>
        <p:spPr>
          <a:xfrm>
            <a:off x="3275856" y="1916832"/>
            <a:ext cx="2304256" cy="36004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Principi supremi</a:t>
            </a:r>
            <a:endParaRPr lang="it-IT" sz="1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3" name="Rettangolo arrotondato 22"/>
          <p:cNvSpPr/>
          <p:nvPr/>
        </p:nvSpPr>
        <p:spPr>
          <a:xfrm>
            <a:off x="3419872" y="2708920"/>
            <a:ext cx="2160240" cy="5040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Altre norme costituzionali</a:t>
            </a:r>
            <a:endParaRPr lang="it-IT" sz="1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4" name="Freccia curva 23"/>
          <p:cNvSpPr/>
          <p:nvPr/>
        </p:nvSpPr>
        <p:spPr>
          <a:xfrm flipH="1">
            <a:off x="5585051" y="1826233"/>
            <a:ext cx="697012" cy="288032"/>
          </a:xfrm>
          <a:prstGeom prst="bentArrow">
            <a:avLst>
              <a:gd name="adj1" fmla="val 25000"/>
              <a:gd name="adj2" fmla="val 36383"/>
              <a:gd name="adj3" fmla="val 25000"/>
              <a:gd name="adj4" fmla="val 4375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5" name="Ovale 24"/>
          <p:cNvSpPr/>
          <p:nvPr/>
        </p:nvSpPr>
        <p:spPr>
          <a:xfrm>
            <a:off x="6372200" y="1700808"/>
            <a:ext cx="1800200" cy="36004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a</a:t>
            </a:r>
            <a:r>
              <a:rPr lang="it-IT" dirty="0" smtClean="0"/>
              <a:t>rt. 139…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14</Words>
  <Application>Microsoft Office PowerPoint</Application>
  <PresentationFormat>Presentazione su schermo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di Office</vt:lpstr>
      <vt:lpstr>Costituzione 1948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gerarchie</dc:title>
  <dc:creator>roberto bin</dc:creator>
  <cp:lastModifiedBy>roberto bin</cp:lastModifiedBy>
  <cp:revision>4</cp:revision>
  <dcterms:created xsi:type="dcterms:W3CDTF">2012-10-17T08:39:29Z</dcterms:created>
  <dcterms:modified xsi:type="dcterms:W3CDTF">2014-10-13T08:58:08Z</dcterms:modified>
</cp:coreProperties>
</file>